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04E-2"/>
          <c:w val="0.47280098668222093"/>
          <c:h val="0.8596983669552764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11,6%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67,1%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16,1%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1,0%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11.6</c:v>
                </c:pt>
                <c:pt idx="1">
                  <c:v>67.099999999999994</c:v>
                </c:pt>
                <c:pt idx="2">
                  <c:v>16.100000000000001</c:v>
                </c:pt>
                <c:pt idx="3">
                  <c:v>1</c:v>
                </c:pt>
                <c:pt idx="4">
                  <c:v>4.2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613"/>
          <c:h val="0.91486165485665649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4.8</c:v>
                </c:pt>
                <c:pt idx="1">
                  <c:v>6.6</c:v>
                </c:pt>
                <c:pt idx="2">
                  <c:v>3.4</c:v>
                </c:pt>
                <c:pt idx="3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62465152"/>
        <c:axId val="62466688"/>
        <c:axId val="0"/>
      </c:bar3DChart>
      <c:catAx>
        <c:axId val="62465152"/>
        <c:scaling>
          <c:orientation val="minMax"/>
        </c:scaling>
        <c:axPos val="b"/>
        <c:numFmt formatCode="General" sourceLinked="1"/>
        <c:tickLblPos val="nextTo"/>
        <c:crossAx val="62466688"/>
        <c:crosses val="autoZero"/>
        <c:auto val="1"/>
        <c:lblAlgn val="ctr"/>
        <c:lblOffset val="100"/>
      </c:catAx>
      <c:valAx>
        <c:axId val="62466688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62465152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A595FAA-2CAC-4B25-B6CE-1CECA9387E55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Екатериновского сельского поселения Матвеево-Курганского района на 2018-2020 годы</a:t>
            </a:r>
            <a:endParaRPr lang="ru-RU" sz="44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проекта бюджета Екатериновского сельского поселения на 2018 год и  плановый период 2019и 2020 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2018-2020 годы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16.10.2017 г. №107).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2018-2020годы.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20189год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13638,4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10671,4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10785,9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5345,4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5357,4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5442,6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8293,0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5314,0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5343,3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13638,4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10671,4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10785,9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2018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и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 (</a:t>
            </a:r>
            <a:r>
              <a:rPr lang="ru-RU" sz="2000" b="1" dirty="0" err="1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тыс.рублей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13638,4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13638,4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601,2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839,0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216,0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8293,0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86,6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74,1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48,5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4728,3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189,5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116,5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3197,9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49,4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5286,8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2627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2018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10671,4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10671,4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636,3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763,0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268,8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5314,0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86,6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74,2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48,5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4496,6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191,6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116,5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1789,2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49,4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3978,1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2627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10785,9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10785,9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661,7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798,5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293,0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5343,3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86,6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74,3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48,5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4499,8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198,5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121,2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1671,3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49,4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4195,7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2627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11548005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2018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4198534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5286,8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116,5 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4728,3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3197,9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2018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49,4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189,5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287</TotalTime>
  <Words>574</Words>
  <Application>Microsoft Office PowerPoint</Application>
  <PresentationFormat>Экран (4:3)</PresentationFormat>
  <Paragraphs>149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Исполнительная</vt:lpstr>
      <vt:lpstr>Бюджет Екатериновского сельского поселения Матвеево-Курганского района на 2018-2020 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1</cp:lastModifiedBy>
  <cp:revision>38</cp:revision>
  <dcterms:created xsi:type="dcterms:W3CDTF">2014-05-11T13:45:39Z</dcterms:created>
  <dcterms:modified xsi:type="dcterms:W3CDTF">2018-02-07T11:20:42Z</dcterms:modified>
</cp:coreProperties>
</file>